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76" r:id="rId9"/>
    <p:sldId id="262" r:id="rId10"/>
    <p:sldId id="279" r:id="rId11"/>
    <p:sldId id="263" r:id="rId12"/>
    <p:sldId id="264" r:id="rId13"/>
    <p:sldId id="265" r:id="rId14"/>
    <p:sldId id="266" r:id="rId15"/>
    <p:sldId id="267" r:id="rId16"/>
    <p:sldId id="268" r:id="rId17"/>
    <p:sldId id="278" r:id="rId18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Uredite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18688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69541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69483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95590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01842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05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31269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30880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39340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09728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77052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C27E7-69D2-42AA-9A28-758401B779E7}" type="datetimeFigureOut">
              <a:rPr lang="sl-SI" smtClean="0"/>
              <a:t>16.12.2016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84CB2-F0B4-49E5-99B2-1835072B0EC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9814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12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oljeZBesedilom 2"/>
          <p:cNvSpPr txBox="1"/>
          <p:nvPr/>
        </p:nvSpPr>
        <p:spPr>
          <a:xfrm>
            <a:off x="171331" y="4005064"/>
            <a:ext cx="8496944" cy="584775"/>
          </a:xfrm>
          <a:prstGeom prst="rect">
            <a:avLst/>
          </a:prstGeom>
          <a:gradFill>
            <a:gsLst>
              <a:gs pos="0">
                <a:srgbClr val="FFEFD1">
                  <a:lumMod val="0"/>
                  <a:lumOff val="100000"/>
                  <a:alpha val="6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sl-SI" sz="3200" b="1" dirty="0">
                <a:solidFill>
                  <a:srgbClr val="C00000"/>
                </a:solidFill>
              </a:rPr>
              <a:t>N</a:t>
            </a:r>
            <a:r>
              <a:rPr lang="sl-SI" sz="3200" b="1" dirty="0" smtClean="0">
                <a:solidFill>
                  <a:srgbClr val="C00000"/>
                </a:solidFill>
              </a:rPr>
              <a:t>ovi </a:t>
            </a:r>
            <a:r>
              <a:rPr lang="sl-SI" sz="3200" b="1" dirty="0">
                <a:solidFill>
                  <a:srgbClr val="C00000"/>
                </a:solidFill>
              </a:rPr>
              <a:t>pogledi na žensko izseljevanje v Egipt</a:t>
            </a:r>
            <a:endParaRPr lang="sl-SI" sz="3200" dirty="0">
              <a:solidFill>
                <a:srgbClr val="C00000"/>
              </a:solidFill>
            </a:endParaRPr>
          </a:p>
        </p:txBody>
      </p:sp>
      <p:sp>
        <p:nvSpPr>
          <p:cNvPr id="5" name="PoljeZBesedilom 4"/>
          <p:cNvSpPr txBox="1"/>
          <p:nvPr/>
        </p:nvSpPr>
        <p:spPr>
          <a:xfrm>
            <a:off x="5938259" y="6309320"/>
            <a:ext cx="2926432" cy="369332"/>
          </a:xfrm>
          <a:prstGeom prst="rect">
            <a:avLst/>
          </a:prstGeom>
          <a:gradFill>
            <a:gsLst>
              <a:gs pos="0">
                <a:srgbClr val="FFEFD1">
                  <a:lumMod val="0"/>
                  <a:lumOff val="100000"/>
                  <a:alpha val="6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sl-SI" dirty="0" smtClean="0"/>
              <a:t>Vesna Humar, Rok Bavčar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1187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jeZBesedilom 1"/>
          <p:cNvSpPr txBox="1"/>
          <p:nvPr/>
        </p:nvSpPr>
        <p:spPr>
          <a:xfrm>
            <a:off x="683568" y="476672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 smtClean="0">
                <a:solidFill>
                  <a:srgbClr val="C00000"/>
                </a:solidFill>
              </a:rPr>
              <a:t>ODPRTA VPRAŠANJA, NA KATERA DOSEDANJI PISNI IN USTNI VIRI DAJEJO LE DELNE ODGOVORE: </a:t>
            </a:r>
            <a:endParaRPr lang="sl-SI" sz="2800" dirty="0">
              <a:solidFill>
                <a:srgbClr val="C00000"/>
              </a:solidFill>
            </a:endParaRPr>
          </a:p>
          <a:p>
            <a:endParaRPr lang="sl-SI" sz="2800" dirty="0"/>
          </a:p>
          <a:p>
            <a:endParaRPr lang="sl-SI" sz="28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sl-SI" sz="2800" dirty="0" smtClean="0"/>
              <a:t>Koliko je bilo aleksandrink?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sl-SI" sz="2800" dirty="0" smtClean="0"/>
              <a:t>Od kod so prihajale?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sl-SI" sz="2800" dirty="0" smtClean="0"/>
              <a:t>Kdaj se je izseljevanje začelo?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sl-SI" sz="2800" dirty="0" smtClean="0"/>
              <a:t>Koliko časa so ostajale?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sl-SI" sz="2800" dirty="0" smtClean="0"/>
              <a:t>Kako pogosto so se vračale domov? </a:t>
            </a:r>
            <a:endParaRPr lang="sl-SI" sz="2800" dirty="0"/>
          </a:p>
        </p:txBody>
      </p:sp>
    </p:spTree>
    <p:extLst>
      <p:ext uri="{BB962C8B-B14F-4D97-AF65-F5344CB8AC3E}">
        <p14:creationId xmlns:p14="http://schemas.microsoft.com/office/powerpoint/2010/main" val="177918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POTI ISKANJA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2892836" cy="5213175"/>
          </a:xfrm>
        </p:spPr>
        <p:txBody>
          <a:bodyPr>
            <a:normAutofit/>
          </a:bodyPr>
          <a:lstStyle/>
          <a:p>
            <a:r>
              <a:rPr lang="sl-SI" dirty="0" smtClean="0"/>
              <a:t>Arhivi na Dunaju za obdobje do 1. svetovne vojne, </a:t>
            </a:r>
          </a:p>
          <a:p>
            <a:r>
              <a:rPr lang="sl-SI" dirty="0"/>
              <a:t>a</a:t>
            </a:r>
            <a:r>
              <a:rPr lang="sl-SI" dirty="0" smtClean="0"/>
              <a:t>rhivi v Rimu za obdobje med obema vojnama. </a:t>
            </a:r>
            <a:endParaRPr lang="sl-SI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63418"/>
            <a:ext cx="5973637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938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webmail.primorske.si/owa/service.svc/s/GetFileAttachment?id=AAMkADY1NGU1ZGJlLWE5NDgtNDBjNC04NjY5LWJiZWJmZDJlM2FhYQBGAAAAAAAS3JBzKEwwRIArPuwzgjQOBwAaWQxAZs%2BfTpZ1OS7721jHAAEdZyPbAACDtH8UC6cwRZIcjxElKrJZAANFvkrTAAABEgAQANMT4d5Flg9Ml%2BeGYrLtHO8%3D&amp;isImagePreview=True&amp;X-OWA-CANARY=4tX1HRj3pkW8rHC19suRROa8gLOoItQIVru7CFEoNPlFN9aRFpNqrvTGjnT-GxTeTCh7O6qt5CI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32" y="160338"/>
            <a:ext cx="7348604" cy="551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ljeZBesedilom 4"/>
          <p:cNvSpPr txBox="1"/>
          <p:nvPr/>
        </p:nvSpPr>
        <p:spPr>
          <a:xfrm>
            <a:off x="942932" y="5805264"/>
            <a:ext cx="7348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dirty="0" smtClean="0"/>
              <a:t>Avstrijski državni arhiv, Dunaj, </a:t>
            </a:r>
            <a:r>
              <a:rPr lang="sl-SI" dirty="0" err="1" smtClean="0"/>
              <a:t>Minorittenplatz</a:t>
            </a:r>
            <a:r>
              <a:rPr lang="sl-SI" dirty="0" smtClean="0"/>
              <a:t> 1, </a:t>
            </a:r>
          </a:p>
          <a:p>
            <a:pPr algn="ctr"/>
            <a:r>
              <a:rPr lang="sl-SI" dirty="0" smtClean="0"/>
              <a:t>4. </a:t>
            </a:r>
            <a:r>
              <a:rPr lang="sl-SI" dirty="0"/>
              <a:t>n</a:t>
            </a:r>
            <a:r>
              <a:rPr lang="sl-SI" dirty="0" smtClean="0"/>
              <a:t>ovember 2016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6841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C00000"/>
                </a:solidFill>
              </a:rPr>
              <a:t>Predstavitev gradiva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51411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l-SI" dirty="0" smtClean="0"/>
              <a:t>Gradivo je del arhiva konzularnega predstavništva v Kairu in v šestnajstih zvezkih prinaša natančne podatke o vseh državljanih Avstro-Ogrske, ki so se priselili v Egipt. </a:t>
            </a:r>
            <a:endParaRPr lang="sl-SI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82789"/>
            <a:ext cx="3741299" cy="535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91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C00000"/>
                </a:solidFill>
              </a:rPr>
              <a:t>Seznam gradiva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/>
              <a:t>1            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02.03.1846-31.12.1862</a:t>
            </a:r>
          </a:p>
          <a:p>
            <a:pPr marL="0" indent="0">
              <a:buNone/>
            </a:pPr>
            <a:r>
              <a:rPr lang="en-US" dirty="0"/>
              <a:t>2            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06.01.1863-10.11.1864</a:t>
            </a:r>
          </a:p>
          <a:p>
            <a:pPr marL="0" indent="0">
              <a:buNone/>
            </a:pPr>
            <a:r>
              <a:rPr lang="en-US" dirty="0"/>
              <a:t>3            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01.12.1865-13.09.1868</a:t>
            </a:r>
          </a:p>
          <a:p>
            <a:pPr marL="0" indent="0">
              <a:buNone/>
            </a:pPr>
            <a:r>
              <a:rPr lang="en-US" dirty="0"/>
              <a:t>4            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15.09.1866-07.03.1868</a:t>
            </a:r>
          </a:p>
          <a:p>
            <a:pPr marL="0" indent="0">
              <a:buNone/>
            </a:pPr>
            <a:r>
              <a:rPr lang="en-US" dirty="0"/>
              <a:t>5            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12.03.1868-31.12.1872</a:t>
            </a:r>
          </a:p>
          <a:p>
            <a:pPr marL="0" indent="0">
              <a:buNone/>
            </a:pPr>
            <a:r>
              <a:rPr lang="en-US" dirty="0"/>
              <a:t>6            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01.01.1873-01.06.1879</a:t>
            </a:r>
          </a:p>
          <a:p>
            <a:pPr marL="0" indent="0">
              <a:buNone/>
            </a:pPr>
            <a:r>
              <a:rPr lang="en-US" dirty="0"/>
              <a:t>7            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05.06.1879-13.09.1883</a:t>
            </a:r>
          </a:p>
          <a:p>
            <a:pPr marL="0" indent="0">
              <a:buNone/>
            </a:pPr>
            <a:r>
              <a:rPr lang="en-US" dirty="0"/>
              <a:t>8            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13.09.1883-03.09.1887</a:t>
            </a:r>
          </a:p>
          <a:p>
            <a:pPr marL="0" indent="0">
              <a:buNone/>
            </a:pPr>
            <a:r>
              <a:rPr lang="en-US" dirty="0"/>
              <a:t>9            </a:t>
            </a:r>
            <a:r>
              <a:rPr lang="en-US" dirty="0" err="1" smtClean="0"/>
              <a:t>Konsulatsarchiv</a:t>
            </a:r>
            <a:r>
              <a:rPr lang="en-US" dirty="0" smtClean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03.09.1887-15.10.1894</a:t>
            </a:r>
          </a:p>
          <a:p>
            <a:pPr marL="0" indent="0">
              <a:buNone/>
            </a:pPr>
            <a:r>
              <a:rPr lang="en-US" dirty="0"/>
              <a:t>10          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 15.10.1894-01.10.1907</a:t>
            </a:r>
          </a:p>
          <a:p>
            <a:pPr marL="0" indent="0">
              <a:buNone/>
            </a:pPr>
            <a:r>
              <a:rPr lang="en-US" dirty="0"/>
              <a:t>11          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Passprotokoll</a:t>
            </a:r>
            <a:r>
              <a:rPr lang="en-US" dirty="0"/>
              <a:t>        1884-1895</a:t>
            </a:r>
          </a:p>
          <a:p>
            <a:pPr marL="0" indent="0">
              <a:buNone/>
            </a:pPr>
            <a:r>
              <a:rPr lang="en-US" dirty="0"/>
              <a:t>12          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Passprotokoll</a:t>
            </a:r>
            <a:r>
              <a:rPr lang="en-US" dirty="0"/>
              <a:t>        1896-1903</a:t>
            </a:r>
          </a:p>
          <a:p>
            <a:pPr marL="0" indent="0">
              <a:buNone/>
            </a:pPr>
            <a:r>
              <a:rPr lang="en-US" dirty="0"/>
              <a:t>13          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Passprotokoll</a:t>
            </a:r>
            <a:r>
              <a:rPr lang="en-US" dirty="0"/>
              <a:t>        1903-1905</a:t>
            </a:r>
          </a:p>
          <a:p>
            <a:pPr marL="0" indent="0">
              <a:buNone/>
            </a:pPr>
            <a:r>
              <a:rPr lang="en-US" dirty="0"/>
              <a:t>14          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Passprotokoll</a:t>
            </a:r>
            <a:r>
              <a:rPr lang="en-US" dirty="0"/>
              <a:t>        1905-1908</a:t>
            </a:r>
          </a:p>
          <a:p>
            <a:pPr marL="0" indent="0">
              <a:buNone/>
            </a:pPr>
            <a:r>
              <a:rPr lang="en-US" dirty="0"/>
              <a:t>15          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Passprotokoll</a:t>
            </a:r>
            <a:r>
              <a:rPr lang="en-US" dirty="0"/>
              <a:t>        1908-1914</a:t>
            </a:r>
          </a:p>
          <a:p>
            <a:pPr marL="0" indent="0">
              <a:buNone/>
            </a:pPr>
            <a:r>
              <a:rPr lang="en-US" dirty="0"/>
              <a:t>16          </a:t>
            </a:r>
            <a:r>
              <a:rPr lang="en-US" dirty="0" err="1"/>
              <a:t>Konsulatsarchiv</a:t>
            </a:r>
            <a:r>
              <a:rPr lang="en-US" dirty="0"/>
              <a:t> </a:t>
            </a:r>
            <a:r>
              <a:rPr lang="en-US" dirty="0" err="1"/>
              <a:t>Kairo</a:t>
            </a:r>
            <a:r>
              <a:rPr lang="en-US" dirty="0"/>
              <a:t>, </a:t>
            </a:r>
            <a:r>
              <a:rPr lang="en-US" dirty="0" err="1"/>
              <a:t>Passregister</a:t>
            </a:r>
            <a:r>
              <a:rPr lang="en-US" dirty="0"/>
              <a:t>          </a:t>
            </a:r>
            <a:r>
              <a:rPr lang="en-US" dirty="0" smtClean="0"/>
              <a:t>1907-1922</a:t>
            </a:r>
            <a:endParaRPr lang="en-US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9982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C00000"/>
                </a:solidFill>
              </a:rPr>
              <a:t>Obseg podatkov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l-SI" dirty="0" smtClean="0"/>
              <a:t>Vsi vpisi vsebujejo: </a:t>
            </a:r>
          </a:p>
          <a:p>
            <a:pPr>
              <a:buFontTx/>
              <a:buChar char="-"/>
            </a:pPr>
            <a:r>
              <a:rPr lang="sl-SI" dirty="0" smtClean="0"/>
              <a:t>ime in priimek,</a:t>
            </a:r>
          </a:p>
          <a:p>
            <a:pPr>
              <a:buFontTx/>
              <a:buChar char="-"/>
            </a:pPr>
            <a:r>
              <a:rPr lang="sl-SI" dirty="0"/>
              <a:t>k</a:t>
            </a:r>
            <a:r>
              <a:rPr lang="sl-SI" dirty="0" smtClean="0"/>
              <a:t>raj rojstva,</a:t>
            </a:r>
          </a:p>
          <a:p>
            <a:pPr>
              <a:buFontTx/>
              <a:buChar char="-"/>
            </a:pPr>
            <a:r>
              <a:rPr lang="sl-SI" dirty="0"/>
              <a:t>l</a:t>
            </a:r>
            <a:r>
              <a:rPr lang="sl-SI" dirty="0" smtClean="0"/>
              <a:t>etnico rojstva ali starost</a:t>
            </a:r>
          </a:p>
          <a:p>
            <a:pPr>
              <a:buFontTx/>
              <a:buChar char="-"/>
            </a:pPr>
            <a:r>
              <a:rPr lang="sl-SI" dirty="0"/>
              <a:t>p</a:t>
            </a:r>
            <a:r>
              <a:rPr lang="sl-SI" dirty="0" smtClean="0"/>
              <a:t>oklic,</a:t>
            </a:r>
          </a:p>
          <a:p>
            <a:pPr>
              <a:buFontTx/>
              <a:buChar char="-"/>
            </a:pPr>
            <a:r>
              <a:rPr lang="sl-SI" dirty="0"/>
              <a:t>k</a:t>
            </a:r>
            <a:r>
              <a:rPr lang="sl-SI" dirty="0" smtClean="0"/>
              <a:t>raj odhoda.</a:t>
            </a:r>
          </a:p>
          <a:p>
            <a:pPr marL="0" indent="0">
              <a:buNone/>
            </a:pPr>
            <a:r>
              <a:rPr lang="sl-SI" dirty="0" smtClean="0"/>
              <a:t>Nekateri vpisi pa še:</a:t>
            </a:r>
          </a:p>
          <a:p>
            <a:pPr>
              <a:buFontTx/>
              <a:buChar char="-"/>
            </a:pPr>
            <a:r>
              <a:rPr lang="sl-SI" dirty="0" smtClean="0"/>
              <a:t>izdane vize za potovanja znotraj države, domov ali drugam v tujino, </a:t>
            </a:r>
          </a:p>
          <a:p>
            <a:pPr>
              <a:buFontTx/>
              <a:buChar char="-"/>
            </a:pPr>
            <a:r>
              <a:rPr lang="sl-SI" dirty="0" smtClean="0"/>
              <a:t>Naslov v Egiptu in podatke o delodajalcih.  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40354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Nova dejstva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 smtClean="0">
                <a:solidFill>
                  <a:srgbClr val="C00000"/>
                </a:solidFill>
              </a:rPr>
              <a:t>Zgodnji začetek </a:t>
            </a:r>
            <a:r>
              <a:rPr lang="sl-SI" dirty="0" smtClean="0"/>
              <a:t>izseljevanja.</a:t>
            </a:r>
          </a:p>
          <a:p>
            <a:r>
              <a:rPr lang="sl-SI" dirty="0" smtClean="0">
                <a:solidFill>
                  <a:srgbClr val="C00000"/>
                </a:solidFill>
              </a:rPr>
              <a:t>Množičnost</a:t>
            </a:r>
            <a:r>
              <a:rPr lang="sl-SI" dirty="0" smtClean="0"/>
              <a:t>: leta 1879 se je v Egipt izselilo 70 Primork, leta 1880 pa že več kot 150. </a:t>
            </a:r>
          </a:p>
          <a:p>
            <a:r>
              <a:rPr lang="sl-SI" dirty="0" smtClean="0">
                <a:solidFill>
                  <a:srgbClr val="C00000"/>
                </a:solidFill>
              </a:rPr>
              <a:t>Razpršenost krajev</a:t>
            </a:r>
            <a:r>
              <a:rPr lang="sl-SI" dirty="0" smtClean="0"/>
              <a:t>, iz katerih so prihajale: ne le iz Vipavske doline, temveč od Posočja do Istre, Notranjske, Goriškega in Tržaškega Krasa, Goriških Brd.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80118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96944" cy="6145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05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jeZBesedilom 3"/>
          <p:cNvSpPr txBox="1"/>
          <p:nvPr/>
        </p:nvSpPr>
        <p:spPr>
          <a:xfrm>
            <a:off x="725825" y="2175655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3200" dirty="0" smtClean="0">
                <a:solidFill>
                  <a:srgbClr val="C00000"/>
                </a:solidFill>
              </a:rPr>
              <a:t>1867</a:t>
            </a:r>
            <a:endParaRPr lang="sl-SI" sz="32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8" t="39063" r="33866" b="50000"/>
          <a:stretch/>
        </p:blipFill>
        <p:spPr bwMode="auto">
          <a:xfrm>
            <a:off x="0" y="908720"/>
            <a:ext cx="9036496" cy="893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jeZBesedilom 6"/>
          <p:cNvSpPr txBox="1"/>
          <p:nvPr/>
        </p:nvSpPr>
        <p:spPr>
          <a:xfrm>
            <a:off x="759159" y="400026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3200" dirty="0" smtClean="0">
                <a:solidFill>
                  <a:srgbClr val="C00000"/>
                </a:solidFill>
              </a:rPr>
              <a:t>1863</a:t>
            </a:r>
            <a:endParaRPr lang="sl-SI" sz="3200" dirty="0">
              <a:solidFill>
                <a:srgbClr val="C0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1" y="2786958"/>
            <a:ext cx="9010725" cy="102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ljeZBesedilom 9"/>
          <p:cNvSpPr txBox="1"/>
          <p:nvPr/>
        </p:nvSpPr>
        <p:spPr>
          <a:xfrm>
            <a:off x="725825" y="3958141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3200" dirty="0" smtClean="0">
                <a:solidFill>
                  <a:srgbClr val="C00000"/>
                </a:solidFill>
              </a:rPr>
              <a:t>1868</a:t>
            </a:r>
            <a:endParaRPr lang="sl-SI" sz="3200" dirty="0">
              <a:solidFill>
                <a:srgbClr val="C00000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11" y="4669966"/>
            <a:ext cx="9063947" cy="542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422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" y="126389"/>
            <a:ext cx="9144000" cy="660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73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2"/>
          <a:stretch/>
        </p:blipFill>
        <p:spPr bwMode="auto">
          <a:xfrm>
            <a:off x="107504" y="1124744"/>
            <a:ext cx="8894834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27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98607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10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pictures.abebooks.com/BOOKFARMS/1379638162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9" t="7730" r="27500" b="13570"/>
          <a:stretch/>
        </p:blipFill>
        <p:spPr bwMode="auto">
          <a:xfrm>
            <a:off x="0" y="404664"/>
            <a:ext cx="4569228" cy="601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228" y="403109"/>
            <a:ext cx="4535617" cy="5992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93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5668"/>
            <a:ext cx="8954963" cy="608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02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98" y="764704"/>
            <a:ext cx="9036496" cy="687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"/>
          <a:stretch/>
        </p:blipFill>
        <p:spPr bwMode="auto">
          <a:xfrm>
            <a:off x="-28397" y="1452191"/>
            <a:ext cx="9172398" cy="90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ljeZBesedilom 3"/>
          <p:cNvSpPr txBox="1"/>
          <p:nvPr/>
        </p:nvSpPr>
        <p:spPr>
          <a:xfrm>
            <a:off x="2051720" y="116632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Dunaj, </a:t>
            </a:r>
            <a:r>
              <a:rPr lang="sl-SI" dirty="0" err="1" smtClean="0"/>
              <a:t>Passregister</a:t>
            </a:r>
            <a:r>
              <a:rPr lang="sl-SI" dirty="0" smtClean="0"/>
              <a:t> </a:t>
            </a:r>
            <a:endParaRPr lang="sl-SI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96952"/>
            <a:ext cx="7048406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537" y="5013176"/>
            <a:ext cx="3722530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ljeZBesedilom 4"/>
          <p:cNvSpPr txBox="1"/>
          <p:nvPr/>
        </p:nvSpPr>
        <p:spPr>
          <a:xfrm>
            <a:off x="2075993" y="2465701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Prvačina, Status </a:t>
            </a:r>
            <a:r>
              <a:rPr lang="sl-SI" dirty="0" err="1" smtClean="0"/>
              <a:t>animarum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817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rgbClr val="C00000"/>
                </a:solidFill>
              </a:rPr>
              <a:t>Nadaljevanje dela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Gradivo obsega 10.000 strani, zaradi česar je analiza gradiva na Dunaju nemogoča. </a:t>
            </a:r>
          </a:p>
          <a:p>
            <a:pPr marL="0" indent="0">
              <a:buNone/>
            </a:pPr>
            <a:r>
              <a:rPr lang="sl-SI" dirty="0" smtClean="0"/>
              <a:t>Pa tudi sicer sodimo, da je celotno gradivo velika raziskovalna in </a:t>
            </a:r>
            <a:r>
              <a:rPr lang="sl-SI" dirty="0" err="1" smtClean="0"/>
              <a:t>dediščninska</a:t>
            </a:r>
            <a:r>
              <a:rPr lang="sl-SI" dirty="0" smtClean="0"/>
              <a:t> pridobitev, zato smo naročili elektronsko kopijo celotnega arhivskega gradiva. </a:t>
            </a:r>
          </a:p>
          <a:p>
            <a:pPr marL="0" indent="0">
              <a:buNone/>
            </a:pPr>
            <a:r>
              <a:rPr lang="sl-SI" dirty="0" smtClean="0"/>
              <a:t>Kar pa seveda ni poceni. Predvidoma bomo celotno gradivo pridobili v naslednjem letu.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64319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Perspektiva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Razkošn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Words>291</Words>
  <Application>Microsoft Office PowerPoint</Application>
  <PresentationFormat>Diaprojekcija na zaslonu (4:3)</PresentationFormat>
  <Paragraphs>57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17</vt:i4>
      </vt:variant>
    </vt:vector>
  </HeadingPairs>
  <TitlesOfParts>
    <vt:vector size="18" baseType="lpstr">
      <vt:lpstr>Officeova tema</vt:lpstr>
      <vt:lpstr>PowerPointova predstavitev</vt:lpstr>
      <vt:lpstr>PowerPointova predstavitev</vt:lpstr>
      <vt:lpstr>POTI ISKANJA </vt:lpstr>
      <vt:lpstr>PowerPointova predstavitev</vt:lpstr>
      <vt:lpstr>Predstavitev gradiva </vt:lpstr>
      <vt:lpstr>Seznam gradiva</vt:lpstr>
      <vt:lpstr>Obseg podatkov </vt:lpstr>
      <vt:lpstr>Nova dejstva 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Nadaljevanje dela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Ljubomir</dc:creator>
  <cp:lastModifiedBy>Ljubomir</cp:lastModifiedBy>
  <cp:revision>14</cp:revision>
  <dcterms:created xsi:type="dcterms:W3CDTF">2016-12-04T10:11:42Z</dcterms:created>
  <dcterms:modified xsi:type="dcterms:W3CDTF">2016-12-16T15:38:11Z</dcterms:modified>
</cp:coreProperties>
</file>